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61" r:id="rId4"/>
    <p:sldId id="275" r:id="rId5"/>
    <p:sldId id="263" r:id="rId6"/>
    <p:sldId id="276" r:id="rId7"/>
    <p:sldId id="277" r:id="rId8"/>
    <p:sldId id="260" r:id="rId9"/>
    <p:sldId id="258" r:id="rId10"/>
    <p:sldId id="259" r:id="rId11"/>
    <p:sldId id="271" r:id="rId12"/>
    <p:sldId id="278" r:id="rId13"/>
    <p:sldId id="273" r:id="rId14"/>
    <p:sldId id="284" r:id="rId15"/>
    <p:sldId id="285" r:id="rId16"/>
    <p:sldId id="294" r:id="rId17"/>
    <p:sldId id="292" r:id="rId18"/>
    <p:sldId id="293" r:id="rId19"/>
    <p:sldId id="286" r:id="rId20"/>
    <p:sldId id="274" r:id="rId21"/>
    <p:sldId id="272" r:id="rId22"/>
    <p:sldId id="283" r:id="rId23"/>
    <p:sldId id="270" r:id="rId24"/>
    <p:sldId id="264" r:id="rId25"/>
    <p:sldId id="289" r:id="rId26"/>
    <p:sldId id="288" r:id="rId27"/>
    <p:sldId id="290" r:id="rId28"/>
    <p:sldId id="287" r:id="rId29"/>
    <p:sldId id="280" r:id="rId30"/>
    <p:sldId id="291" r:id="rId31"/>
    <p:sldId id="295" r:id="rId32"/>
    <p:sldId id="282" r:id="rId33"/>
    <p:sldId id="279" r:id="rId34"/>
    <p:sldId id="265" r:id="rId35"/>
    <p:sldId id="281" r:id="rId36"/>
    <p:sldId id="268" r:id="rId37"/>
    <p:sldId id="266" r:id="rId38"/>
    <p:sldId id="267" r:id="rId39"/>
    <p:sldId id="269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59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28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15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68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38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55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847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89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68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09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604DD3BB-EF7C-4893-9E9D-74B852E48216}" type="datetimeFigureOut">
              <a:rPr lang="zh-TW" altLang="en-US" smtClean="0"/>
              <a:t>2021/10/8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37641A7-14A3-430A-9CF9-E70C6A75BF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9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Symbolic execution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0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96" y="1860605"/>
            <a:ext cx="2919964" cy="33789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623071"/>
            <a:ext cx="7696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mtClean="0"/>
              <a:t>https://www.slideshare.net/FabioRosato/symbolic-execution-of-malicious-software-countering-sandbox-evasion-techniques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78" y="1987982"/>
            <a:ext cx="51149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777" y="2569001"/>
            <a:ext cx="8066087" cy="22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456" y="1001865"/>
            <a:ext cx="6830232" cy="70766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https://arxiv.org/pdf/1610.00502.pdf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55" y="1930290"/>
            <a:ext cx="7558585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Z3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971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38" y="666031"/>
            <a:ext cx="7631951" cy="55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74087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https://github.com/Z3Prover/z3/wiki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593" y="1365746"/>
            <a:ext cx="6984222" cy="47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56" y="499533"/>
            <a:ext cx="3485946" cy="58825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34829" y="499533"/>
            <a:ext cx="6039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https://z3prover.github.io/api/html/namespacez3py.html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8" y="1898906"/>
            <a:ext cx="4575302" cy="45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9237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https://github.com/Z3Prover/z3/wiki/Slides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19" y="1811019"/>
            <a:ext cx="8060756" cy="46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2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987" y="570616"/>
            <a:ext cx="7661443" cy="56473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2917" y="6211669"/>
            <a:ext cx="5573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https://nikolajbjorner.github.io/slides/Z3_System.pdf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848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601" y="540689"/>
            <a:ext cx="8079581" cy="1004792"/>
          </a:xfrm>
        </p:spPr>
        <p:txBody>
          <a:bodyPr/>
          <a:lstStyle/>
          <a:p>
            <a:r>
              <a:rPr lang="en-US" altLang="zh-TW" dirty="0"/>
              <a:t>https://jfmc.github.io/z3-play/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95" y="1767945"/>
            <a:ext cx="8279778" cy="38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8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74060"/>
          </a:xfrm>
        </p:spPr>
        <p:txBody>
          <a:bodyPr/>
          <a:lstStyle/>
          <a:p>
            <a:r>
              <a:rPr lang="en-US" altLang="zh-TW" dirty="0"/>
              <a:t>symbolic execution?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570" y="1439186"/>
            <a:ext cx="7060341" cy="47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13" y="2288188"/>
            <a:ext cx="8066087" cy="30497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6413" y="999766"/>
            <a:ext cx="76993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http://ericpony.github.io/z3py-tutorial/guide-examples.htm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991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27259" y="53401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https://openwall.info/wiki/_media/people/jvanegue/files/woot12.pdf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41" y="2063321"/>
            <a:ext cx="7865331" cy="23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0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003264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https://sat-smt.codes/SAT_SMT_by_example.pdf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78" y="2030093"/>
            <a:ext cx="8066087" cy="33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2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err="1" smtClean="0"/>
              <a:t>Angr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90239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774" y="197384"/>
            <a:ext cx="1741398" cy="1050971"/>
          </a:xfrm>
        </p:spPr>
        <p:txBody>
          <a:bodyPr/>
          <a:lstStyle/>
          <a:p>
            <a:r>
              <a:rPr lang="en-US" altLang="zh-TW" dirty="0" err="1" smtClean="0"/>
              <a:t>Angr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634" y="1388304"/>
            <a:ext cx="72469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2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705" y="1057975"/>
            <a:ext cx="8144948" cy="4518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2371" y="6039867"/>
            <a:ext cx="6007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https://www.slideshare.net/EmilioCoppa/symbolic-execution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2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947604"/>
          </a:xfrm>
        </p:spPr>
        <p:txBody>
          <a:bodyPr/>
          <a:lstStyle/>
          <a:p>
            <a:r>
              <a:rPr lang="en-US" altLang="zh-TW" dirty="0"/>
              <a:t>https://github.com/angr/angr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93" y="1859493"/>
            <a:ext cx="8066087" cy="37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71" y="1057524"/>
            <a:ext cx="7881013" cy="41453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7603" y="5507128"/>
            <a:ext cx="6734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https://www.slideshare.net/EmilioCoppa/symbolic-execution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66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868091"/>
          </a:xfrm>
        </p:spPr>
        <p:txBody>
          <a:bodyPr/>
          <a:lstStyle/>
          <a:p>
            <a:r>
              <a:rPr lang="en-US" altLang="zh-TW" dirty="0"/>
              <a:t>https://github.com/angr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18" y="1596332"/>
            <a:ext cx="8189235" cy="46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70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050971"/>
          </a:xfrm>
        </p:spPr>
        <p:txBody>
          <a:bodyPr/>
          <a:lstStyle/>
          <a:p>
            <a:r>
              <a:rPr lang="en-US" altLang="zh-TW" dirty="0"/>
              <a:t>http://angr.io/api-doc/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43" y="1946191"/>
            <a:ext cx="8065604" cy="39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symbolic </a:t>
            </a:r>
            <a:r>
              <a:rPr lang="en-US" altLang="zh-TW" dirty="0" smtClean="0"/>
              <a:t>execution?</a:t>
            </a:r>
            <a:r>
              <a:rPr lang="zh-TW" altLang="en-US" dirty="0" smtClean="0"/>
              <a:t> </a:t>
            </a:r>
            <a:r>
              <a:rPr lang="en-US" altLang="zh-TW" dirty="0" smtClean="0"/>
              <a:t>WHY?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419" y="2400300"/>
            <a:ext cx="74580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54" y="970822"/>
            <a:ext cx="8303001" cy="43963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5150" y="5594593"/>
            <a:ext cx="6762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https://www.slideshare.net/EmilioCoppa/symbolic-execution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3692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https://github.com/angr/angr-doc/blob/master/CHEATSHEET.md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13" y="2165235"/>
            <a:ext cx="8066087" cy="37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4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011215"/>
          </a:xfrm>
        </p:spPr>
        <p:txBody>
          <a:bodyPr/>
          <a:lstStyle/>
          <a:p>
            <a:r>
              <a:rPr lang="en-US" altLang="zh-TW" dirty="0"/>
              <a:t>https://docs.angr.io/examples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17" y="1781316"/>
            <a:ext cx="8311584" cy="27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1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2798921" cy="1098679"/>
          </a:xfrm>
        </p:spPr>
        <p:txBody>
          <a:bodyPr/>
          <a:lstStyle/>
          <a:p>
            <a:r>
              <a:rPr lang="en-US" altLang="zh-TW" b="1" dirty="0" err="1" smtClean="0"/>
              <a:t>Angr</a:t>
            </a:r>
            <a:r>
              <a:rPr lang="en-US" altLang="zh-TW" b="1" dirty="0" smtClean="0"/>
              <a:t>-CTF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71" y="1890534"/>
            <a:ext cx="7731059" cy="45420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9349" y="1413546"/>
            <a:ext cx="5673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https://github.com/angr/angr-doc/tree/master/examples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4485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748822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Awesome </a:t>
            </a:r>
            <a:r>
              <a:rPr lang="en-US" altLang="zh-TW" b="1" dirty="0" err="1" smtClean="0"/>
              <a:t>angr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19" y="2025704"/>
            <a:ext cx="7809556" cy="39854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0886" y="1329522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https://github.com/degrigis/awesome-angr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5517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80" y="1143109"/>
            <a:ext cx="7887541" cy="43989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5469" y="6313335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https://github.com/degrigis/awesome-angr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255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/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38281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34969"/>
            <a:ext cx="7886700" cy="24512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2919" y="5459421"/>
            <a:ext cx="763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/>
              <a:t>https://github.com/FSecureLABS/z3_and_angr_binary_analysis_workshop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65937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297462"/>
          </a:xfrm>
        </p:spPr>
        <p:txBody>
          <a:bodyPr/>
          <a:lstStyle/>
          <a:p>
            <a:r>
              <a:rPr lang="en-US" altLang="zh-TW" dirty="0" smtClean="0"/>
              <a:t>z3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387" y="1993900"/>
            <a:ext cx="7368139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84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angr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13" y="2807405"/>
            <a:ext cx="8066087" cy="21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3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27" y="843602"/>
            <a:ext cx="7336138" cy="42729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7467" y="5713863"/>
            <a:ext cx="6405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https://www.slideshare.net/EmilioCoppa/symbolic-execution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121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6202079" cy="1011215"/>
          </a:xfrm>
        </p:spPr>
        <p:txBody>
          <a:bodyPr/>
          <a:lstStyle/>
          <a:p>
            <a:r>
              <a:rPr lang="en-US" altLang="zh-TW" dirty="0"/>
              <a:t>symbolic execution?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926" y="1635034"/>
            <a:ext cx="7265603" cy="48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82" y="978774"/>
            <a:ext cx="8241904" cy="44678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1398" y="5979267"/>
            <a:ext cx="6317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https://www.slideshare.net/EmilioCoppa/symbolic-execution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6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55" y="1135157"/>
            <a:ext cx="8052907" cy="48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457" y="1582310"/>
            <a:ext cx="3320662" cy="38426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623071"/>
            <a:ext cx="7696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mtClean="0"/>
              <a:t>https://www.slideshare.net/FabioRosato/symbolic-execution-of-malicious-software-countering-sandbox-evasion-techniques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2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948" y="1860605"/>
            <a:ext cx="2919964" cy="33789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623071"/>
            <a:ext cx="7696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mtClean="0"/>
              <a:t>https://www.slideshare.net/FabioRosato/symbolic-execution-of-malicious-software-countering-sandbox-evasion-techniques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49" y="2074200"/>
            <a:ext cx="3314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都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TM03457491[[fn=都會]]</Template>
  <TotalTime>712</TotalTime>
  <Words>104</Words>
  <Application>Microsoft Office PowerPoint</Application>
  <PresentationFormat>如螢幕大小 (4:3)</PresentationFormat>
  <Paragraphs>38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3" baseType="lpstr">
      <vt:lpstr>新細明體</vt:lpstr>
      <vt:lpstr>Arial</vt:lpstr>
      <vt:lpstr>Calibri Light</vt:lpstr>
      <vt:lpstr>都會</vt:lpstr>
      <vt:lpstr>Symbolic execution</vt:lpstr>
      <vt:lpstr>symbolic execution?</vt:lpstr>
      <vt:lpstr>symbolic execution? WHY?</vt:lpstr>
      <vt:lpstr>PowerPoint 簡報</vt:lpstr>
      <vt:lpstr>symbolic execution?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https://arxiv.org/pdf/1610.00502.pdf</vt:lpstr>
      <vt:lpstr>PowerPoint 簡報</vt:lpstr>
      <vt:lpstr>PowerPoint 簡報</vt:lpstr>
      <vt:lpstr>https://github.com/Z3Prover/z3/wiki</vt:lpstr>
      <vt:lpstr>PowerPoint 簡報</vt:lpstr>
      <vt:lpstr>https://github.com/Z3Prover/z3/wiki/Slides</vt:lpstr>
      <vt:lpstr>PowerPoint 簡報</vt:lpstr>
      <vt:lpstr>https://jfmc.github.io/z3-play/</vt:lpstr>
      <vt:lpstr>PowerPoint 簡報</vt:lpstr>
      <vt:lpstr>PowerPoint 簡報</vt:lpstr>
      <vt:lpstr>https://sat-smt.codes/SAT_SMT_by_example.pdf</vt:lpstr>
      <vt:lpstr>PowerPoint 簡報</vt:lpstr>
      <vt:lpstr>Angr</vt:lpstr>
      <vt:lpstr>PowerPoint 簡報</vt:lpstr>
      <vt:lpstr>https://github.com/angr/angr</vt:lpstr>
      <vt:lpstr>PowerPoint 簡報</vt:lpstr>
      <vt:lpstr>https://github.com/angr</vt:lpstr>
      <vt:lpstr>http://angr.io/api-doc/</vt:lpstr>
      <vt:lpstr>PowerPoint 簡報</vt:lpstr>
      <vt:lpstr>https://github.com/angr/angr-doc/blob/master/CHEATSHEET.md</vt:lpstr>
      <vt:lpstr>https://docs.angr.io/examples</vt:lpstr>
      <vt:lpstr>Angr-CTF</vt:lpstr>
      <vt:lpstr>Awesome angr</vt:lpstr>
      <vt:lpstr>PowerPoint 簡報</vt:lpstr>
      <vt:lpstr>PowerPoint 簡報</vt:lpstr>
      <vt:lpstr>PowerPoint 簡報</vt:lpstr>
      <vt:lpstr>z3</vt:lpstr>
      <vt:lpstr>angr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 Tseng</dc:creator>
  <cp:lastModifiedBy>user</cp:lastModifiedBy>
  <cp:revision>16</cp:revision>
  <dcterms:created xsi:type="dcterms:W3CDTF">2021-10-07T16:10:21Z</dcterms:created>
  <dcterms:modified xsi:type="dcterms:W3CDTF">2021-10-08T07:57:19Z</dcterms:modified>
</cp:coreProperties>
</file>